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69" r:id="rId3"/>
    <p:sldId id="257" r:id="rId4"/>
    <p:sldId id="258" r:id="rId5"/>
    <p:sldId id="259" r:id="rId6"/>
    <p:sldId id="272" r:id="rId7"/>
    <p:sldId id="270" r:id="rId8"/>
    <p:sldId id="274" r:id="rId9"/>
    <p:sldId id="271" r:id="rId10"/>
    <p:sldId id="273" r:id="rId11"/>
    <p:sldId id="275" r:id="rId12"/>
    <p:sldId id="276" r:id="rId13"/>
    <p:sldId id="277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7" r:id="rId22"/>
    <p:sldId id="286" r:id="rId23"/>
    <p:sldId id="290" r:id="rId24"/>
    <p:sldId id="288" r:id="rId25"/>
    <p:sldId id="289" r:id="rId26"/>
    <p:sldId id="291" r:id="rId27"/>
    <p:sldId id="292" r:id="rId28"/>
    <p:sldId id="293" r:id="rId29"/>
    <p:sldId id="294" r:id="rId30"/>
    <p:sldId id="295" r:id="rId31"/>
    <p:sldId id="296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297" r:id="rId46"/>
    <p:sldId id="312" r:id="rId47"/>
    <p:sldId id="313" r:id="rId48"/>
    <p:sldId id="314" r:id="rId49"/>
    <p:sldId id="298" r:id="rId50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83DD74D-9135-459D-BAB2-886B7BD8FC19}">
          <p14:sldIdLst>
            <p14:sldId id="256"/>
            <p14:sldId id="269"/>
            <p14:sldId id="257"/>
            <p14:sldId id="258"/>
            <p14:sldId id="259"/>
            <p14:sldId id="272"/>
            <p14:sldId id="270"/>
            <p14:sldId id="274"/>
            <p14:sldId id="271"/>
            <p14:sldId id="273"/>
            <p14:sldId id="275"/>
            <p14:sldId id="276"/>
            <p14:sldId id="277"/>
            <p14:sldId id="279"/>
            <p14:sldId id="280"/>
            <p14:sldId id="281"/>
            <p14:sldId id="282"/>
            <p14:sldId id="283"/>
            <p14:sldId id="284"/>
            <p14:sldId id="285"/>
            <p14:sldId id="287"/>
            <p14:sldId id="286"/>
            <p14:sldId id="290"/>
            <p14:sldId id="288"/>
            <p14:sldId id="289"/>
            <p14:sldId id="291"/>
            <p14:sldId id="292"/>
            <p14:sldId id="293"/>
            <p14:sldId id="294"/>
            <p14:sldId id="295"/>
            <p14:sldId id="296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297"/>
            <p14:sldId id="312"/>
            <p14:sldId id="313"/>
            <p14:sldId id="314"/>
            <p14:sldId id="29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3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08" autoAdjust="0"/>
  </p:normalViewPr>
  <p:slideViewPr>
    <p:cSldViewPr>
      <p:cViewPr>
        <p:scale>
          <a:sx n="80" d="100"/>
          <a:sy n="80" d="100"/>
        </p:scale>
        <p:origin x="-2514" y="-103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E9E55-A42F-448B-86F5-BFCAAC6628BB}" type="datetimeFigureOut">
              <a:rPr lang="en-US" smtClean="0"/>
              <a:t>2014/06/25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86F94-581A-43AA-BB8C-AFB43A3B4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2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86F94-581A-43AA-BB8C-AFB43A3B49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81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2014/06/25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2014/06/25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2014/06/25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2014/06/25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2014/06/25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2014/06/25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9261"/>
            <a:ext cx="4040188" cy="533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812396"/>
            <a:ext cx="4040188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2014/06/25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2014/06/25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2014/06/25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1"/>
            <a:ext cx="3008313" cy="96837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45"/>
            <a:ext cx="5111751" cy="487759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20"/>
            <a:ext cx="3008313" cy="390921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2014/06/25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4"/>
            <a:ext cx="5486400" cy="67071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2014/06/25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2014/06/25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vulchev\Desktop\Desktop\logoFinal squareT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752813"/>
            <a:ext cx="4019550" cy="420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5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zvulchev\Desktop\Presentation Surveo Layout-assets\slide10 - TOTAL ANALYT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79" y="-10391"/>
            <a:ext cx="9204479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25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zvulchev\Desktop\Presentation Surveo Layout-assets\slide11 - UNPARALLELED VISUALIZ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-37800"/>
            <a:ext cx="9204479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60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zvulchev\Desktop\Presentation Surveo Layout-assets\slide12 - AUTOMATED CORELL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0" y="-37800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64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zvulchev\Desktop\Presentation Surveo Layout-assets\slide13 - DIG DEEPER TO THE FUNDAMENTA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12" y="-44232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33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zvulchev\Desktop\Presentation Surveo Layout-assets\slide14 - KEEP ON TOP OF THE SOCIAL BUZ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71" y="-37800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08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zvulchev\Desktop\Presentation Surveo Layout-assets\slide15 - EAGLE EYE UR PROJ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0" y="0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662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zvulchev\Desktop\Presentation Surveo Layout-assets\slide16 - DE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68" y="-37800"/>
            <a:ext cx="9204481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3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zvulchev\Desktop\Presentation Surveo Layout-assets\slide17 - POWERFUL DESIG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46" y="0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5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zvulchev\Desktop\Presentation Surveo Layout-assets\slide18 EXPRESS UR OWN STY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0" y="0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42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zvulchev\Desktop\Presentation Surveo Layout-assets\slide19 - SMART SURVEY AUTOM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800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5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ar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76300"/>
            <a:ext cx="5839187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80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zvulchev\Desktop\Presentation Surveo Layout-assets\slide20 - COLORMATCH UR SURV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2" y="0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2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zvulchev\Desktop\Presentation Surveo Layout-assets\slide 21 - BRAND IT YOUR 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4" y="0"/>
            <a:ext cx="9204479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868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zvulchev\Desktop\Presentation Surveo Layout-assets\slide22 - WEB SURVEY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13" y="8412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77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zvulchev\Desktop\Presentation Surveo Layout-assets\slide 23 - EXPAND UR RESEARCH EMP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0"/>
            <a:ext cx="9146879" cy="57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469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zvulchev\Desktop\Presentation Surveo Layout-assets\slide24 - VOLUNTEERS TAKE ONE STEP FORW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0" y="-37800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5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zvulchev\Desktop\Presentation Surveo Layout-assets\slide 25 - ARE U SITTING COMFORTAB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0"/>
            <a:ext cx="9204481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46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zvulchev\Desktop\Presentation Surveo Layout-assets\slide26 - SURVEO AP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12"/>
            <a:ext cx="9204481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17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zvulchev\Desktop\Presentation Surveo Layout-assets\slide 27 - SURVEO MOBILE AP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8" y="-37800"/>
            <a:ext cx="9204481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64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zvulchev\Desktop\Presentation Surveo Layout-assets\slide28 - TABL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1" y="0"/>
            <a:ext cx="9204481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494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zvulchev\Desktop\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0" y="-3464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36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zvulchev\Desktop\Presentation Surveo Layout-assets\slide3 - DATA COLLE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41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Users\zvulchev\Desktop\Presentation Surveo Layout-assets\slide30 - ONLINE OFF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79" y="0"/>
            <a:ext cx="9204479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01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zvulchev\Desktop\Presentation Surveo Layout-assets\slide 31 - SHORTCUT TO PRECI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3347"/>
            <a:ext cx="9204479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68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Users\zvulchev\Desktop\Presentation Surveo Layout-assets\slide32 - INTERACTIVE CLIPBO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78" y="0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35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7" name="Picture 3" descr="C:\Users\zvulchev\Desktop\slide 33 - KIOS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66" y="0"/>
            <a:ext cx="9204479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91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C:\Users\zvulchev\Desktop\Presentation Surveo Layout-assets\slide34 - HI TECH RESPONDENT TR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17" y="-37800"/>
            <a:ext cx="9204481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28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C:\Users\zvulchev\Desktop\Presentation Surveo Layout-assets\slide 35 - SOLUTIONS FOR ALL INDUST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1" y="3464"/>
            <a:ext cx="9204481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89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C:\Users\zvulchev\Desktop\Presentation Surveo Layout-assets\slide36 - SURVEO KIOSK 7''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00" y="11100"/>
            <a:ext cx="9187200" cy="57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22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C:\Users\zvulchev\Desktop\Presentation Surveo Layout-assets\slide37 - SURVEO KIOSK 10''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800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25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C:\Users\zvulchev\Desktop\Presentation Surveo Layout-assets\slide38 MODERN PROFESSIO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79" y="-37800"/>
            <a:ext cx="9204479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926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C:\Users\zvulchev\Desktop\Presentation Surveo Layout-assets\slide39 - FLEXI ARTI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0" y="-53139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49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vulchev\Desktop\Presentation Surveo Layout-assets\slide4  - REMOVE RESP B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98" y="-38100"/>
            <a:ext cx="9204961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26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C:\Users\zvulchev\Desktop\Presentation Surveo Layout-assets\slide40 -  OFFICE VIRTUO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2" y="-34142"/>
            <a:ext cx="9204481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79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C:\Users\zvulchev\Desktop\Presentation Surveo Layout-assets\slide41 CONTINUUM 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0" y="-37800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05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C:\Users\zvulchev\Desktop\Presentation Surveo Layout-assets\slide42 POWERHOUSE MAX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191"/>
            <a:ext cx="9204479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626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C:\Users\zvulchev\Desktop\Presentation Surveo Layout-assets\slide43 SERVI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-19297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64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1" name="Picture 3" descr="C:\Users\zvulchev\Desktop\slide44 MASS EM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0" y="495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36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Users\zvulchev\Desktop\Presentation Surveo Layout-assets\slide45 - RAPID-FIRE SURVEY DISTRIBU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2" y="0"/>
            <a:ext cx="9204479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62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C:\Users\zvulchev\Desktop\Presentation Surveo Layout-assets\slide46 - RICH ARSENAL OF MAIL 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19" y="0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90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C:\Users\zvulchev\Desktop\Presentation Surveo Layout-assets\slide47 - EASY TACTICAL CAMPAIGN MGM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71" y="-37800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95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C:\Users\zvulchev\Desktop\Presentation Surveo Layout-assets\slide48 - HARD FACTS AT A GL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63" y="0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54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C:\Users\zvulchev\Desktop\Presentation Surveo Layout-assets\slide1 - COVER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0" y="-27214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0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vulchev\Desktop\Presentation Surveo Layout-assets\slide5 - REMOVE INTERV B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1" y="-37800"/>
            <a:ext cx="9204481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85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zvulchev\Desktop\Presentation Surveo Layout-assets\slide 6 - REMOVE SURVEY B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90" y="0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41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zvulchev\Desktop\Presentation Surveo Layout-assets\slide7 - ELIMINATE FRAU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76" y="0"/>
            <a:ext cx="9204479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519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zvulchev\Desktop\Presentation Surveo Layout-assets\slide8 - BLUEPRINT THE UNIVER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25" y="0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8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zvulchev\Desktop\Presentation Surveo Layout-assets\slide9 - ANALYT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-37800"/>
            <a:ext cx="920448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02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1</Words>
  <Application>Microsoft Office PowerPoint</Application>
  <PresentationFormat>On-screen Show (16:10)</PresentationFormat>
  <Paragraphs>1</Paragraphs>
  <Slides>49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Zlatin Vulchev</dc:creator>
  <cp:lastModifiedBy>Zlatin Vulchev</cp:lastModifiedBy>
  <cp:revision>32</cp:revision>
  <dcterms:created xsi:type="dcterms:W3CDTF">2006-08-16T00:00:00Z</dcterms:created>
  <dcterms:modified xsi:type="dcterms:W3CDTF">2014-06-25T15:37:01Z</dcterms:modified>
</cp:coreProperties>
</file>